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1" u="none" strike="noStrike" cap="none" spc="0" normalizeH="0" baseline="0">
        <a:ln>
          <a:noFill/>
        </a:ln>
        <a:solidFill>
          <a:srgbClr val="FFFFFF"/>
        </a:solidFill>
        <a:effectLst>
          <a:outerShdw blurRad="38100" dist="38100" dir="2700000" rotWithShape="0">
            <a:srgbClr val="000000"/>
          </a:outerShdw>
        </a:effectLst>
        <a:uFillTx/>
        <a:latin typeface="+mn-lt"/>
        <a:ea typeface="+mn-ea"/>
        <a:cs typeface="+mn-cs"/>
        <a:sym typeface="Arial"/>
      </a:defRPr>
    </a:lvl1pPr>
    <a:lvl2pPr marL="0" marR="0" indent="4572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1" u="none" strike="noStrike" cap="none" spc="0" normalizeH="0" baseline="0">
        <a:ln>
          <a:noFill/>
        </a:ln>
        <a:solidFill>
          <a:srgbClr val="FFFFFF"/>
        </a:solidFill>
        <a:effectLst>
          <a:outerShdw blurRad="38100" dist="38100" dir="2700000" rotWithShape="0">
            <a:srgbClr val="000000"/>
          </a:outerShdw>
        </a:effectLst>
        <a:uFillTx/>
        <a:latin typeface="+mn-lt"/>
        <a:ea typeface="+mn-ea"/>
        <a:cs typeface="+mn-cs"/>
        <a:sym typeface="Arial"/>
      </a:defRPr>
    </a:lvl2pPr>
    <a:lvl3pPr marL="0" marR="0" indent="9144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1" u="none" strike="noStrike" cap="none" spc="0" normalizeH="0" baseline="0">
        <a:ln>
          <a:noFill/>
        </a:ln>
        <a:solidFill>
          <a:srgbClr val="FFFFFF"/>
        </a:solidFill>
        <a:effectLst>
          <a:outerShdw blurRad="38100" dist="38100" dir="2700000" rotWithShape="0">
            <a:srgbClr val="000000"/>
          </a:outerShdw>
        </a:effectLst>
        <a:uFillTx/>
        <a:latin typeface="+mn-lt"/>
        <a:ea typeface="+mn-ea"/>
        <a:cs typeface="+mn-cs"/>
        <a:sym typeface="Arial"/>
      </a:defRPr>
    </a:lvl3pPr>
    <a:lvl4pPr marL="0" marR="0" indent="13716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1" u="none" strike="noStrike" cap="none" spc="0" normalizeH="0" baseline="0">
        <a:ln>
          <a:noFill/>
        </a:ln>
        <a:solidFill>
          <a:srgbClr val="FFFFFF"/>
        </a:solidFill>
        <a:effectLst>
          <a:outerShdw blurRad="38100" dist="38100" dir="2700000" rotWithShape="0">
            <a:srgbClr val="000000"/>
          </a:outerShdw>
        </a:effectLst>
        <a:uFillTx/>
        <a:latin typeface="+mn-lt"/>
        <a:ea typeface="+mn-ea"/>
        <a:cs typeface="+mn-cs"/>
        <a:sym typeface="Arial"/>
      </a:defRPr>
    </a:lvl4pPr>
    <a:lvl5pPr marL="0" marR="0" indent="18288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1" u="none" strike="noStrike" cap="none" spc="0" normalizeH="0" baseline="0">
        <a:ln>
          <a:noFill/>
        </a:ln>
        <a:solidFill>
          <a:srgbClr val="FFFFFF"/>
        </a:solidFill>
        <a:effectLst>
          <a:outerShdw blurRad="38100" dist="38100" dir="2700000" rotWithShape="0">
            <a:srgbClr val="000000"/>
          </a:outerShdw>
        </a:effectLst>
        <a:uFillTx/>
        <a:latin typeface="+mn-lt"/>
        <a:ea typeface="+mn-ea"/>
        <a:cs typeface="+mn-cs"/>
        <a:sym typeface="Arial"/>
      </a:defRPr>
    </a:lvl5pPr>
    <a:lvl6pPr marL="0" marR="0" indent="22860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1" u="none" strike="noStrike" cap="none" spc="0" normalizeH="0" baseline="0">
        <a:ln>
          <a:noFill/>
        </a:ln>
        <a:solidFill>
          <a:srgbClr val="FFFFFF"/>
        </a:solidFill>
        <a:effectLst>
          <a:outerShdw blurRad="38100" dist="38100" dir="2700000" rotWithShape="0">
            <a:srgbClr val="000000"/>
          </a:outerShdw>
        </a:effectLst>
        <a:uFillTx/>
        <a:latin typeface="+mn-lt"/>
        <a:ea typeface="+mn-ea"/>
        <a:cs typeface="+mn-cs"/>
        <a:sym typeface="Arial"/>
      </a:defRPr>
    </a:lvl6pPr>
    <a:lvl7pPr marL="0" marR="0" indent="27432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1" u="none" strike="noStrike" cap="none" spc="0" normalizeH="0" baseline="0">
        <a:ln>
          <a:noFill/>
        </a:ln>
        <a:solidFill>
          <a:srgbClr val="FFFFFF"/>
        </a:solidFill>
        <a:effectLst>
          <a:outerShdw blurRad="38100" dist="38100" dir="2700000" rotWithShape="0">
            <a:srgbClr val="000000"/>
          </a:outerShdw>
        </a:effectLst>
        <a:uFillTx/>
        <a:latin typeface="+mn-lt"/>
        <a:ea typeface="+mn-ea"/>
        <a:cs typeface="+mn-cs"/>
        <a:sym typeface="Arial"/>
      </a:defRPr>
    </a:lvl7pPr>
    <a:lvl8pPr marL="0" marR="0" indent="32004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1" u="none" strike="noStrike" cap="none" spc="0" normalizeH="0" baseline="0">
        <a:ln>
          <a:noFill/>
        </a:ln>
        <a:solidFill>
          <a:srgbClr val="FFFFFF"/>
        </a:solidFill>
        <a:effectLst>
          <a:outerShdw blurRad="38100" dist="38100" dir="2700000" rotWithShape="0">
            <a:srgbClr val="000000"/>
          </a:outerShdw>
        </a:effectLst>
        <a:uFillTx/>
        <a:latin typeface="+mn-lt"/>
        <a:ea typeface="+mn-ea"/>
        <a:cs typeface="+mn-cs"/>
        <a:sym typeface="Arial"/>
      </a:defRPr>
    </a:lvl8pPr>
    <a:lvl9pPr marL="0" marR="0" indent="36576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1" u="none" strike="noStrike" cap="none" spc="0" normalizeH="0" baseline="0">
        <a:ln>
          <a:noFill/>
        </a:ln>
        <a:solidFill>
          <a:srgbClr val="FFFFFF"/>
        </a:solidFill>
        <a:effectLst>
          <a:outerShdw blurRad="38100" dist="38100" dir="2700000" rotWithShape="0">
            <a:srgbClr val="000000"/>
          </a:outerShdw>
        </a:effectLst>
        <a:uFillTx/>
        <a:latin typeface="+mn-lt"/>
        <a:ea typeface="+mn-ea"/>
        <a:cs typeface="+mn-cs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Tahoma"/>
          <a:ea typeface="Tahoma"/>
          <a:cs typeface="Tahoma"/>
        </a:font>
        <a:srgbClr val="00336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DDD"/>
          </a:solidFill>
        </a:fill>
      </a:tcStyle>
    </a:wholeTbl>
    <a:band2H>
      <a:tcTxStyle/>
      <a:tcStyle>
        <a:tcBdr/>
        <a:fill>
          <a:solidFill>
            <a:srgbClr val="E6EFEF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Tahoma"/>
          <a:ea typeface="Tahoma"/>
          <a:cs typeface="Tahoma"/>
        </a:font>
        <a:srgbClr val="00336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2E4E9"/>
          </a:solidFill>
        </a:fill>
      </a:tcStyle>
    </a:wholeTbl>
    <a:band2H>
      <a:tcTxStyle/>
      <a:tcStyle>
        <a:tcBdr/>
        <a:fill>
          <a:solidFill>
            <a:srgbClr val="F1F2F4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Tahoma"/>
          <a:ea typeface="Tahoma"/>
          <a:cs typeface="Tahoma"/>
        </a:font>
        <a:srgbClr val="00336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D1D9"/>
          </a:solidFill>
        </a:fill>
      </a:tcStyle>
    </a:wholeTbl>
    <a:band2H>
      <a:tcTxStyle/>
      <a:tcStyle>
        <a:tcBdr/>
        <a:fill>
          <a:solidFill>
            <a:srgbClr val="E7E9ED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Tahoma"/>
          <a:ea typeface="Tahoma"/>
          <a:cs typeface="Tahoma"/>
        </a:font>
        <a:srgbClr val="00336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00336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3366"/>
              </a:solidFill>
              <a:prstDash val="solid"/>
              <a:round/>
            </a:ln>
          </a:top>
          <a:bottom>
            <a:ln w="25400" cap="flat">
              <a:solidFill>
                <a:srgbClr val="003366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3366"/>
              </a:solidFill>
              <a:prstDash val="solid"/>
              <a:round/>
            </a:ln>
          </a:top>
          <a:bottom>
            <a:ln w="25400" cap="flat">
              <a:solidFill>
                <a:srgbClr val="003366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Tahoma"/>
          <a:ea typeface="Tahoma"/>
          <a:cs typeface="Tahoma"/>
        </a:font>
        <a:srgbClr val="00336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CD2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3366"/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3366"/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3366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>
      <p:cViewPr varScale="1">
        <p:scale>
          <a:sx n="119" d="100"/>
          <a:sy n="119" d="100"/>
        </p:scale>
        <p:origin x="19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8" name="Shape 12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Arial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Text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</p:spPr>
        <p:txBody>
          <a:bodyPr/>
          <a:lstStyle>
            <a:lvl1pPr>
              <a:defRPr sz="4400" i="0">
                <a:solidFill>
                  <a:srgbClr val="E5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Title Text</a:t>
            </a:r>
          </a:p>
        </p:txBody>
      </p:sp>
      <p:sp>
        <p:nvSpPr>
          <p:cNvPr id="93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700"/>
              </a:spcBef>
              <a:buClr>
                <a:srgbClr val="00CCFF"/>
              </a:buClr>
              <a:buSzPct val="65000"/>
              <a:buChar char="■"/>
              <a:tabLst/>
              <a:defRPr sz="3200">
                <a:latin typeface="Tahoma"/>
                <a:ea typeface="Tahoma"/>
                <a:cs typeface="Tahoma"/>
                <a:sym typeface="Tahoma"/>
              </a:defRPr>
            </a:lvl1pPr>
            <a:lvl2pPr marL="783771" indent="-326571">
              <a:lnSpc>
                <a:spcPct val="100000"/>
              </a:lnSpc>
              <a:spcBef>
                <a:spcPts val="700"/>
              </a:spcBef>
              <a:buClr>
                <a:srgbClr val="00CCFF"/>
              </a:buClr>
              <a:tabLst/>
              <a:defRPr sz="3200">
                <a:latin typeface="Tahoma"/>
                <a:ea typeface="Tahoma"/>
                <a:cs typeface="Tahoma"/>
                <a:sym typeface="Tahoma"/>
              </a:defRPr>
            </a:lvl2pPr>
            <a:lvl3pPr marL="1219200" indent="-304800">
              <a:lnSpc>
                <a:spcPct val="100000"/>
              </a:lnSpc>
              <a:spcBef>
                <a:spcPts val="700"/>
              </a:spcBef>
              <a:buClr>
                <a:srgbClr val="00CCFF"/>
              </a:buClr>
              <a:tabLst/>
              <a:defRPr sz="3200">
                <a:latin typeface="Tahoma"/>
                <a:ea typeface="Tahoma"/>
                <a:cs typeface="Tahoma"/>
                <a:sym typeface="Tahoma"/>
              </a:defRPr>
            </a:lvl3pPr>
            <a:lvl4pPr marL="1737360" indent="-365760">
              <a:lnSpc>
                <a:spcPct val="100000"/>
              </a:lnSpc>
              <a:spcBef>
                <a:spcPts val="700"/>
              </a:spcBef>
              <a:buClr>
                <a:srgbClr val="00CCFF"/>
              </a:buClr>
              <a:tabLst/>
              <a:defRPr sz="3200">
                <a:latin typeface="Tahoma"/>
                <a:ea typeface="Tahoma"/>
                <a:cs typeface="Tahoma"/>
                <a:sym typeface="Tahoma"/>
              </a:defRPr>
            </a:lvl4pPr>
            <a:lvl5pPr marL="2194560" indent="-365760">
              <a:lnSpc>
                <a:spcPct val="100000"/>
              </a:lnSpc>
              <a:spcBef>
                <a:spcPts val="700"/>
              </a:spcBef>
              <a:buClr>
                <a:srgbClr val="00CCFF"/>
              </a:buClr>
              <a:tabLst/>
              <a:defRPr sz="3200">
                <a:latin typeface="Tahoma"/>
                <a:ea typeface="Tahoma"/>
                <a:cs typeface="Tahoma"/>
                <a:sym typeface="Tahom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49972" y="6457220"/>
            <a:ext cx="273656" cy="26425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le Text"/>
          <p:cNvSpPr txBox="1">
            <a:spLocks noGrp="1"/>
          </p:cNvSpPr>
          <p:nvPr>
            <p:ph type="title"/>
          </p:nvPr>
        </p:nvSpPr>
        <p:spPr>
          <a:xfrm>
            <a:off x="6629400" y="381000"/>
            <a:ext cx="2057400" cy="5715000"/>
          </a:xfrm>
          <a:prstGeom prst="rect">
            <a:avLst/>
          </a:prstGeom>
        </p:spPr>
        <p:txBody>
          <a:bodyPr/>
          <a:lstStyle>
            <a:lvl1pPr>
              <a:defRPr sz="4400" i="0">
                <a:solidFill>
                  <a:srgbClr val="E5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Title Text</a:t>
            </a:r>
          </a:p>
        </p:txBody>
      </p:sp>
      <p:sp>
        <p:nvSpPr>
          <p:cNvPr id="102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381000"/>
            <a:ext cx="6019800" cy="5715000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700"/>
              </a:spcBef>
              <a:buClr>
                <a:srgbClr val="00CCFF"/>
              </a:buClr>
              <a:buSzPct val="65000"/>
              <a:buChar char="■"/>
              <a:tabLst/>
              <a:defRPr sz="3200">
                <a:latin typeface="Tahoma"/>
                <a:ea typeface="Tahoma"/>
                <a:cs typeface="Tahoma"/>
                <a:sym typeface="Tahoma"/>
              </a:defRPr>
            </a:lvl1pPr>
            <a:lvl2pPr marL="783771" indent="-326571">
              <a:lnSpc>
                <a:spcPct val="100000"/>
              </a:lnSpc>
              <a:spcBef>
                <a:spcPts val="700"/>
              </a:spcBef>
              <a:buClr>
                <a:srgbClr val="00CCFF"/>
              </a:buClr>
              <a:tabLst/>
              <a:defRPr sz="3200">
                <a:latin typeface="Tahoma"/>
                <a:ea typeface="Tahoma"/>
                <a:cs typeface="Tahoma"/>
                <a:sym typeface="Tahoma"/>
              </a:defRPr>
            </a:lvl2pPr>
            <a:lvl3pPr marL="1219200" indent="-304800">
              <a:lnSpc>
                <a:spcPct val="100000"/>
              </a:lnSpc>
              <a:spcBef>
                <a:spcPts val="700"/>
              </a:spcBef>
              <a:buClr>
                <a:srgbClr val="00CCFF"/>
              </a:buClr>
              <a:tabLst/>
              <a:defRPr sz="3200">
                <a:latin typeface="Tahoma"/>
                <a:ea typeface="Tahoma"/>
                <a:cs typeface="Tahoma"/>
                <a:sym typeface="Tahoma"/>
              </a:defRPr>
            </a:lvl3pPr>
            <a:lvl4pPr marL="1737360" indent="-365760">
              <a:lnSpc>
                <a:spcPct val="100000"/>
              </a:lnSpc>
              <a:spcBef>
                <a:spcPts val="700"/>
              </a:spcBef>
              <a:buClr>
                <a:srgbClr val="00CCFF"/>
              </a:buClr>
              <a:tabLst/>
              <a:defRPr sz="3200">
                <a:latin typeface="Tahoma"/>
                <a:ea typeface="Tahoma"/>
                <a:cs typeface="Tahoma"/>
                <a:sym typeface="Tahoma"/>
              </a:defRPr>
            </a:lvl4pPr>
            <a:lvl5pPr marL="2194560" indent="-365760">
              <a:lnSpc>
                <a:spcPct val="100000"/>
              </a:lnSpc>
              <a:spcBef>
                <a:spcPts val="700"/>
              </a:spcBef>
              <a:buClr>
                <a:srgbClr val="00CCFF"/>
              </a:buClr>
              <a:tabLst/>
              <a:defRPr sz="3200">
                <a:latin typeface="Tahoma"/>
                <a:ea typeface="Tahoma"/>
                <a:cs typeface="Tahoma"/>
                <a:sym typeface="Tahom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49972" y="6457220"/>
            <a:ext cx="273656" cy="26425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1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spcBef>
                <a:spcPts val="300"/>
              </a:spcBef>
              <a:tabLst>
                <a:tab pos="444500" algn="l"/>
              </a:tabLst>
            </a:lvl1pPr>
            <a:lvl2pPr>
              <a:spcBef>
                <a:spcPts val="300"/>
              </a:spcBef>
              <a:tabLst>
                <a:tab pos="444500" algn="l"/>
              </a:tabLst>
            </a:lvl2pPr>
            <a:lvl3pPr>
              <a:spcBef>
                <a:spcPts val="300"/>
              </a:spcBef>
              <a:tabLst>
                <a:tab pos="444500" algn="l"/>
              </a:tabLst>
            </a:lvl3pPr>
            <a:lvl4pPr>
              <a:spcBef>
                <a:spcPts val="300"/>
              </a:spcBef>
              <a:tabLst>
                <a:tab pos="444500" algn="l"/>
              </a:tabLst>
            </a:lvl4pPr>
            <a:lvl5pPr>
              <a:spcBef>
                <a:spcPts val="300"/>
              </a:spcBef>
              <a:tabLst>
                <a:tab pos="444500" algn="l"/>
              </a:tabLst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5988050"/>
            <a:ext cx="2133600" cy="368301"/>
          </a:xfrm>
          <a:prstGeom prst="rect">
            <a:avLst/>
          </a:prstGeom>
        </p:spPr>
        <p:txBody>
          <a:bodyPr/>
          <a:lstStyle>
            <a:lvl1pPr algn="r">
              <a:spcBef>
                <a:spcPts val="0"/>
              </a:spcBef>
              <a:defRPr sz="14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spcBef>
                <a:spcPts val="400"/>
              </a:spcBef>
              <a:tabLst/>
              <a:defRPr sz="2000">
                <a:latin typeface="Tahoma"/>
                <a:ea typeface="Tahoma"/>
                <a:cs typeface="Tahoma"/>
                <a:sym typeface="Tahoma"/>
              </a:defRPr>
            </a:lvl1pPr>
            <a:lvl2pPr marL="661307" indent="-204107">
              <a:spcBef>
                <a:spcPts val="400"/>
              </a:spcBef>
              <a:tabLst/>
              <a:defRPr sz="2000">
                <a:latin typeface="Tahoma"/>
                <a:ea typeface="Tahoma"/>
                <a:cs typeface="Tahoma"/>
                <a:sym typeface="Tahoma"/>
              </a:defRPr>
            </a:lvl2pPr>
            <a:lvl3pPr marL="1104900" indent="-190500">
              <a:spcBef>
                <a:spcPts val="400"/>
              </a:spcBef>
              <a:tabLst/>
              <a:defRPr sz="2000">
                <a:latin typeface="Tahoma"/>
                <a:ea typeface="Tahoma"/>
                <a:cs typeface="Tahoma"/>
                <a:sym typeface="Tahoma"/>
              </a:defRPr>
            </a:lvl3pPr>
            <a:lvl4pPr marL="1600200" indent="-228600">
              <a:spcBef>
                <a:spcPts val="400"/>
              </a:spcBef>
              <a:tabLst/>
              <a:defRPr sz="2000">
                <a:latin typeface="Tahoma"/>
                <a:ea typeface="Tahoma"/>
                <a:cs typeface="Tahoma"/>
                <a:sym typeface="Tahoma"/>
              </a:defRPr>
            </a:lvl4pPr>
            <a:lvl5pPr marL="2057400" indent="-228600">
              <a:spcBef>
                <a:spcPts val="400"/>
              </a:spcBef>
              <a:tabLst/>
              <a:defRPr sz="2000">
                <a:latin typeface="Tahoma"/>
                <a:ea typeface="Tahoma"/>
                <a:cs typeface="Tahoma"/>
                <a:sym typeface="Tahom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5988050"/>
            <a:ext cx="2133600" cy="368301"/>
          </a:xfrm>
          <a:prstGeom prst="rect">
            <a:avLst/>
          </a:prstGeom>
        </p:spPr>
        <p:txBody>
          <a:bodyPr/>
          <a:lstStyle>
            <a:lvl1pPr algn="r">
              <a:spcBef>
                <a:spcPts val="0"/>
              </a:spcBef>
              <a:defRPr sz="14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</p:spPr>
        <p:txBody>
          <a:bodyPr/>
          <a:lstStyle>
            <a:lvl1pPr>
              <a:defRPr sz="4400" i="0">
                <a:solidFill>
                  <a:srgbClr val="E5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700"/>
              </a:spcBef>
              <a:buClr>
                <a:srgbClr val="00CCFF"/>
              </a:buClr>
              <a:buSzPct val="65000"/>
              <a:buChar char="■"/>
              <a:tabLst/>
              <a:defRPr sz="3200">
                <a:latin typeface="Tahoma"/>
                <a:ea typeface="Tahoma"/>
                <a:cs typeface="Tahoma"/>
                <a:sym typeface="Tahoma"/>
              </a:defRPr>
            </a:lvl1pPr>
            <a:lvl2pPr marL="783771" indent="-326571">
              <a:lnSpc>
                <a:spcPct val="100000"/>
              </a:lnSpc>
              <a:spcBef>
                <a:spcPts val="700"/>
              </a:spcBef>
              <a:buClr>
                <a:srgbClr val="00CCFF"/>
              </a:buClr>
              <a:tabLst/>
              <a:defRPr sz="3200">
                <a:latin typeface="Tahoma"/>
                <a:ea typeface="Tahoma"/>
                <a:cs typeface="Tahoma"/>
                <a:sym typeface="Tahoma"/>
              </a:defRPr>
            </a:lvl2pPr>
            <a:lvl3pPr marL="1219200" indent="-304800">
              <a:lnSpc>
                <a:spcPct val="100000"/>
              </a:lnSpc>
              <a:spcBef>
                <a:spcPts val="700"/>
              </a:spcBef>
              <a:buClr>
                <a:srgbClr val="00CCFF"/>
              </a:buClr>
              <a:tabLst/>
              <a:defRPr sz="3200">
                <a:latin typeface="Tahoma"/>
                <a:ea typeface="Tahoma"/>
                <a:cs typeface="Tahoma"/>
                <a:sym typeface="Tahoma"/>
              </a:defRPr>
            </a:lvl3pPr>
            <a:lvl4pPr marL="1737360" indent="-365760">
              <a:lnSpc>
                <a:spcPct val="100000"/>
              </a:lnSpc>
              <a:spcBef>
                <a:spcPts val="700"/>
              </a:spcBef>
              <a:buClr>
                <a:srgbClr val="00CCFF"/>
              </a:buClr>
              <a:tabLst/>
              <a:defRPr sz="3200">
                <a:latin typeface="Tahoma"/>
                <a:ea typeface="Tahoma"/>
                <a:cs typeface="Tahoma"/>
                <a:sym typeface="Tahoma"/>
              </a:defRPr>
            </a:lvl4pPr>
            <a:lvl5pPr marL="2194560" indent="-365760">
              <a:lnSpc>
                <a:spcPct val="100000"/>
              </a:lnSpc>
              <a:spcBef>
                <a:spcPts val="700"/>
              </a:spcBef>
              <a:buClr>
                <a:srgbClr val="00CCFF"/>
              </a:buClr>
              <a:tabLst/>
              <a:defRPr sz="3200">
                <a:latin typeface="Tahoma"/>
                <a:ea typeface="Tahoma"/>
                <a:cs typeface="Tahoma"/>
                <a:sym typeface="Tahom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49972" y="6457220"/>
            <a:ext cx="273656" cy="26425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i="0" cap="all">
                <a:solidFill>
                  <a:srgbClr val="E5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>
              <a:lnSpc>
                <a:spcPct val="100000"/>
              </a:lnSpc>
              <a:spcBef>
                <a:spcPts val="400"/>
              </a:spcBef>
              <a:tabLst/>
              <a:defRPr sz="2000">
                <a:latin typeface="Tahoma"/>
                <a:ea typeface="Tahoma"/>
                <a:cs typeface="Tahoma"/>
                <a:sym typeface="Tahoma"/>
              </a:defRPr>
            </a:lvl1pPr>
            <a:lvl2pPr marL="0" indent="457200">
              <a:lnSpc>
                <a:spcPct val="100000"/>
              </a:lnSpc>
              <a:spcBef>
                <a:spcPts val="400"/>
              </a:spcBef>
              <a:buSzTx/>
              <a:buNone/>
              <a:tabLst/>
              <a:defRPr sz="2000">
                <a:latin typeface="Tahoma"/>
                <a:ea typeface="Tahoma"/>
                <a:cs typeface="Tahoma"/>
                <a:sym typeface="Tahoma"/>
              </a:defRPr>
            </a:lvl2pPr>
            <a:lvl3pPr marL="0" indent="914400">
              <a:lnSpc>
                <a:spcPct val="100000"/>
              </a:lnSpc>
              <a:spcBef>
                <a:spcPts val="400"/>
              </a:spcBef>
              <a:buSzTx/>
              <a:buNone/>
              <a:tabLst/>
              <a:defRPr sz="2000">
                <a:latin typeface="Tahoma"/>
                <a:ea typeface="Tahoma"/>
                <a:cs typeface="Tahoma"/>
                <a:sym typeface="Tahoma"/>
              </a:defRPr>
            </a:lvl3pPr>
            <a:lvl4pPr marL="0" indent="1371600">
              <a:lnSpc>
                <a:spcPct val="100000"/>
              </a:lnSpc>
              <a:spcBef>
                <a:spcPts val="400"/>
              </a:spcBef>
              <a:buSzTx/>
              <a:buNone/>
              <a:tabLst/>
              <a:defRPr sz="2000">
                <a:latin typeface="Tahoma"/>
                <a:ea typeface="Tahoma"/>
                <a:cs typeface="Tahoma"/>
                <a:sym typeface="Tahoma"/>
              </a:defRPr>
            </a:lvl4pPr>
            <a:lvl5pPr marL="0" indent="1828800">
              <a:lnSpc>
                <a:spcPct val="100000"/>
              </a:lnSpc>
              <a:spcBef>
                <a:spcPts val="400"/>
              </a:spcBef>
              <a:buSzTx/>
              <a:buNone/>
              <a:tabLst/>
              <a:defRPr sz="2000">
                <a:latin typeface="Tahoma"/>
                <a:ea typeface="Tahoma"/>
                <a:cs typeface="Tahoma"/>
                <a:sym typeface="Tahom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49972" y="6457220"/>
            <a:ext cx="273656" cy="26425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</p:spPr>
        <p:txBody>
          <a:bodyPr/>
          <a:lstStyle>
            <a:lvl1pPr>
              <a:defRPr sz="4400" i="0">
                <a:solidFill>
                  <a:srgbClr val="E5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600"/>
              </a:spcBef>
              <a:buClr>
                <a:srgbClr val="00CCFF"/>
              </a:buClr>
              <a:buSzPct val="65000"/>
              <a:buChar char="■"/>
              <a:tabLst/>
              <a:defRPr sz="2800">
                <a:latin typeface="Tahoma"/>
                <a:ea typeface="Tahoma"/>
                <a:cs typeface="Tahoma"/>
                <a:sym typeface="Tahoma"/>
              </a:defRPr>
            </a:lvl1pPr>
            <a:lvl2pPr marL="790575" indent="-333375">
              <a:lnSpc>
                <a:spcPct val="100000"/>
              </a:lnSpc>
              <a:spcBef>
                <a:spcPts val="600"/>
              </a:spcBef>
              <a:buClr>
                <a:srgbClr val="00CCFF"/>
              </a:buClr>
              <a:tabLst/>
              <a:defRPr sz="2800">
                <a:latin typeface="Tahoma"/>
                <a:ea typeface="Tahoma"/>
                <a:cs typeface="Tahoma"/>
                <a:sym typeface="Tahoma"/>
              </a:defRPr>
            </a:lvl2pPr>
            <a:lvl3pPr marL="1234439" indent="-320039">
              <a:lnSpc>
                <a:spcPct val="100000"/>
              </a:lnSpc>
              <a:spcBef>
                <a:spcPts val="600"/>
              </a:spcBef>
              <a:buClr>
                <a:srgbClr val="00CCFF"/>
              </a:buClr>
              <a:tabLst/>
              <a:defRPr sz="2800">
                <a:latin typeface="Tahoma"/>
                <a:ea typeface="Tahoma"/>
                <a:cs typeface="Tahoma"/>
                <a:sym typeface="Tahoma"/>
              </a:defRPr>
            </a:lvl3pPr>
            <a:lvl4pPr marL="1727200" indent="-355600">
              <a:lnSpc>
                <a:spcPct val="100000"/>
              </a:lnSpc>
              <a:spcBef>
                <a:spcPts val="600"/>
              </a:spcBef>
              <a:buClr>
                <a:srgbClr val="00CCFF"/>
              </a:buClr>
              <a:tabLst/>
              <a:defRPr sz="2800">
                <a:latin typeface="Tahoma"/>
                <a:ea typeface="Tahoma"/>
                <a:cs typeface="Tahoma"/>
                <a:sym typeface="Tahoma"/>
              </a:defRPr>
            </a:lvl4pPr>
            <a:lvl5pPr marL="2184400" indent="-355600">
              <a:lnSpc>
                <a:spcPct val="100000"/>
              </a:lnSpc>
              <a:spcBef>
                <a:spcPts val="600"/>
              </a:spcBef>
              <a:buClr>
                <a:srgbClr val="00CCFF"/>
              </a:buClr>
              <a:tabLst/>
              <a:defRPr sz="2800">
                <a:latin typeface="Tahoma"/>
                <a:ea typeface="Tahoma"/>
                <a:cs typeface="Tahoma"/>
                <a:sym typeface="Tahom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49972" y="6457220"/>
            <a:ext cx="273656" cy="26425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sz="4400" i="0">
                <a:solidFill>
                  <a:srgbClr val="E5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>
              <a:lnSpc>
                <a:spcPct val="100000"/>
              </a:lnSpc>
              <a:spcBef>
                <a:spcPts val="500"/>
              </a:spcBef>
              <a:tabLst/>
              <a:defRPr sz="2400" b="1">
                <a:latin typeface="Tahoma"/>
                <a:ea typeface="Tahoma"/>
                <a:cs typeface="Tahoma"/>
                <a:sym typeface="Tahoma"/>
              </a:defRPr>
            </a:lvl1pPr>
            <a:lvl2pPr marL="0" indent="457200">
              <a:lnSpc>
                <a:spcPct val="100000"/>
              </a:lnSpc>
              <a:spcBef>
                <a:spcPts val="500"/>
              </a:spcBef>
              <a:buSzTx/>
              <a:buNone/>
              <a:tabLst/>
              <a:defRPr sz="2400" b="1">
                <a:latin typeface="Tahoma"/>
                <a:ea typeface="Tahoma"/>
                <a:cs typeface="Tahoma"/>
                <a:sym typeface="Tahoma"/>
              </a:defRPr>
            </a:lvl2pPr>
            <a:lvl3pPr marL="0" indent="914400">
              <a:lnSpc>
                <a:spcPct val="100000"/>
              </a:lnSpc>
              <a:spcBef>
                <a:spcPts val="500"/>
              </a:spcBef>
              <a:buSzTx/>
              <a:buNone/>
              <a:tabLst/>
              <a:defRPr sz="2400" b="1">
                <a:latin typeface="Tahoma"/>
                <a:ea typeface="Tahoma"/>
                <a:cs typeface="Tahoma"/>
                <a:sym typeface="Tahoma"/>
              </a:defRPr>
            </a:lvl3pPr>
            <a:lvl4pPr marL="0" indent="1371600">
              <a:lnSpc>
                <a:spcPct val="100000"/>
              </a:lnSpc>
              <a:spcBef>
                <a:spcPts val="500"/>
              </a:spcBef>
              <a:buSzTx/>
              <a:buNone/>
              <a:tabLst/>
              <a:defRPr sz="2400" b="1">
                <a:latin typeface="Tahoma"/>
                <a:ea typeface="Tahoma"/>
                <a:cs typeface="Tahoma"/>
                <a:sym typeface="Tahoma"/>
              </a:defRPr>
            </a:lvl4pPr>
            <a:lvl5pPr marL="0" indent="1828800">
              <a:lnSpc>
                <a:spcPct val="100000"/>
              </a:lnSpc>
              <a:spcBef>
                <a:spcPts val="500"/>
              </a:spcBef>
              <a:buSzTx/>
              <a:buNone/>
              <a:tabLst/>
              <a:defRPr sz="2400" b="1">
                <a:latin typeface="Tahoma"/>
                <a:ea typeface="Tahoma"/>
                <a:cs typeface="Tahoma"/>
                <a:sym typeface="Tahom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100000"/>
              </a:lnSpc>
              <a:spcBef>
                <a:spcPts val="500"/>
              </a:spcBef>
              <a:tabLst/>
              <a:defRPr sz="2400" b="1">
                <a:latin typeface="Tahoma"/>
                <a:ea typeface="Tahoma"/>
                <a:cs typeface="Tahoma"/>
                <a:sym typeface="Tahoma"/>
              </a:defRPr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49972" y="6457220"/>
            <a:ext cx="273656" cy="26425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</p:spPr>
        <p:txBody>
          <a:bodyPr/>
          <a:lstStyle>
            <a:lvl1pPr>
              <a:defRPr sz="4400" i="0">
                <a:solidFill>
                  <a:srgbClr val="E5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49972" y="6457220"/>
            <a:ext cx="273656" cy="26425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49972" y="6457220"/>
            <a:ext cx="273656" cy="26425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b="1" i="0">
                <a:solidFill>
                  <a:srgbClr val="E5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700"/>
              </a:spcBef>
              <a:buClr>
                <a:srgbClr val="00CCFF"/>
              </a:buClr>
              <a:buSzPct val="65000"/>
              <a:buChar char="■"/>
              <a:tabLst/>
              <a:defRPr sz="3200">
                <a:latin typeface="Tahoma"/>
                <a:ea typeface="Tahoma"/>
                <a:cs typeface="Tahoma"/>
                <a:sym typeface="Tahoma"/>
              </a:defRPr>
            </a:lvl1pPr>
            <a:lvl2pPr marL="783771" indent="-326571">
              <a:lnSpc>
                <a:spcPct val="100000"/>
              </a:lnSpc>
              <a:spcBef>
                <a:spcPts val="700"/>
              </a:spcBef>
              <a:buClr>
                <a:srgbClr val="00CCFF"/>
              </a:buClr>
              <a:tabLst/>
              <a:defRPr sz="3200">
                <a:latin typeface="Tahoma"/>
                <a:ea typeface="Tahoma"/>
                <a:cs typeface="Tahoma"/>
                <a:sym typeface="Tahoma"/>
              </a:defRPr>
            </a:lvl2pPr>
            <a:lvl3pPr marL="1219200" indent="-304800">
              <a:lnSpc>
                <a:spcPct val="100000"/>
              </a:lnSpc>
              <a:spcBef>
                <a:spcPts val="700"/>
              </a:spcBef>
              <a:buClr>
                <a:srgbClr val="00CCFF"/>
              </a:buClr>
              <a:tabLst/>
              <a:defRPr sz="3200">
                <a:latin typeface="Tahoma"/>
                <a:ea typeface="Tahoma"/>
                <a:cs typeface="Tahoma"/>
                <a:sym typeface="Tahoma"/>
              </a:defRPr>
            </a:lvl3pPr>
            <a:lvl4pPr marL="1737360" indent="-365760">
              <a:lnSpc>
                <a:spcPct val="100000"/>
              </a:lnSpc>
              <a:spcBef>
                <a:spcPts val="700"/>
              </a:spcBef>
              <a:buClr>
                <a:srgbClr val="00CCFF"/>
              </a:buClr>
              <a:tabLst/>
              <a:defRPr sz="3200">
                <a:latin typeface="Tahoma"/>
                <a:ea typeface="Tahoma"/>
                <a:cs typeface="Tahoma"/>
                <a:sym typeface="Tahoma"/>
              </a:defRPr>
            </a:lvl4pPr>
            <a:lvl5pPr marL="2194560" indent="-365760">
              <a:lnSpc>
                <a:spcPct val="100000"/>
              </a:lnSpc>
              <a:spcBef>
                <a:spcPts val="700"/>
              </a:spcBef>
              <a:buClr>
                <a:srgbClr val="00CCFF"/>
              </a:buClr>
              <a:tabLst/>
              <a:defRPr sz="3200">
                <a:latin typeface="Tahoma"/>
                <a:ea typeface="Tahoma"/>
                <a:cs typeface="Tahoma"/>
                <a:sym typeface="Tahom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half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spcBef>
                <a:spcPts val="300"/>
              </a:spcBef>
              <a:tabLst/>
              <a:defRPr sz="1400">
                <a:latin typeface="Tahoma"/>
                <a:ea typeface="Tahoma"/>
                <a:cs typeface="Tahoma"/>
                <a:sym typeface="Tahoma"/>
              </a:defRPr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49972" y="6457220"/>
            <a:ext cx="273656" cy="26425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i="0">
                <a:solidFill>
                  <a:srgbClr val="E5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2pPr marL="0" indent="457200">
              <a:buSzTx/>
              <a:buNone/>
            </a:lvl2pPr>
            <a:lvl3pPr marL="0" indent="914400">
              <a:buSzTx/>
              <a:buNone/>
            </a:lvl3pPr>
            <a:lvl4pPr marL="0" indent="1371600">
              <a:buSzTx/>
              <a:buNone/>
            </a:lvl4pPr>
            <a:lvl5pPr marL="0" indent="1828800">
              <a:buSzTx/>
              <a:buNone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49972" y="6457220"/>
            <a:ext cx="273656" cy="26425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304800" y="76200"/>
            <a:ext cx="8534400" cy="990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304800" y="1143000"/>
            <a:ext cx="85344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486400" y="598805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b">
            <a:spAutoFit/>
          </a:bodyPr>
          <a:lstStyle>
            <a:lvl1pPr>
              <a:spcBef>
                <a:spcPts val="300"/>
              </a:spcBef>
              <a:defRPr>
                <a:solidFill>
                  <a:srgbClr val="059797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1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1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1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1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1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1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1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1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1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9pPr>
    </p:titleStyle>
    <p:bodyStyle>
      <a:lvl1pPr marL="0" marR="0" indent="0" algn="l" defTabSz="914400" rtl="0" latinLnBrk="0">
        <a:lnSpc>
          <a:spcPct val="17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</a:tabLst>
        <a:defRPr sz="16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1pPr>
      <a:lvl2pPr marL="620485" marR="0" indent="-163285" algn="l" defTabSz="914400" rtl="0" latinLnBrk="0">
        <a:lnSpc>
          <a:spcPct val="170000"/>
        </a:lnSpc>
        <a:spcBef>
          <a:spcPts val="0"/>
        </a:spcBef>
        <a:spcAft>
          <a:spcPts val="0"/>
        </a:spcAft>
        <a:buClrTx/>
        <a:buSzPct val="65000"/>
        <a:buFontTx/>
        <a:buChar char="■"/>
        <a:tabLst>
          <a:tab pos="457200" algn="l"/>
          <a:tab pos="914400" algn="l"/>
          <a:tab pos="1371600" algn="l"/>
          <a:tab pos="1828800" algn="l"/>
          <a:tab pos="2286000" algn="l"/>
        </a:tabLst>
        <a:defRPr sz="16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2pPr>
      <a:lvl3pPr marL="1066800" marR="0" indent="-152400" algn="l" defTabSz="914400" rtl="0" latinLnBrk="0">
        <a:lnSpc>
          <a:spcPct val="170000"/>
        </a:lnSpc>
        <a:spcBef>
          <a:spcPts val="0"/>
        </a:spcBef>
        <a:spcAft>
          <a:spcPts val="0"/>
        </a:spcAft>
        <a:buClrTx/>
        <a:buSzPct val="65000"/>
        <a:buFontTx/>
        <a:buChar char="■"/>
        <a:tabLst>
          <a:tab pos="457200" algn="l"/>
          <a:tab pos="914400" algn="l"/>
          <a:tab pos="1371600" algn="l"/>
          <a:tab pos="1828800" algn="l"/>
          <a:tab pos="2286000" algn="l"/>
        </a:tabLst>
        <a:defRPr sz="16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3pPr>
      <a:lvl4pPr marL="1554480" marR="0" indent="-182880" algn="l" defTabSz="914400" rtl="0" latinLnBrk="0">
        <a:lnSpc>
          <a:spcPct val="170000"/>
        </a:lnSpc>
        <a:spcBef>
          <a:spcPts val="0"/>
        </a:spcBef>
        <a:spcAft>
          <a:spcPts val="0"/>
        </a:spcAft>
        <a:buClrTx/>
        <a:buSzPct val="65000"/>
        <a:buFontTx/>
        <a:buChar char="■"/>
        <a:tabLst>
          <a:tab pos="457200" algn="l"/>
          <a:tab pos="914400" algn="l"/>
          <a:tab pos="1371600" algn="l"/>
          <a:tab pos="1828800" algn="l"/>
          <a:tab pos="2286000" algn="l"/>
        </a:tabLst>
        <a:defRPr sz="16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4pPr>
      <a:lvl5pPr marL="2011679" marR="0" indent="-182879" algn="l" defTabSz="914400" rtl="0" latinLnBrk="0">
        <a:lnSpc>
          <a:spcPct val="170000"/>
        </a:lnSpc>
        <a:spcBef>
          <a:spcPts val="0"/>
        </a:spcBef>
        <a:spcAft>
          <a:spcPts val="0"/>
        </a:spcAft>
        <a:buClrTx/>
        <a:buSzPct val="65000"/>
        <a:buFontTx/>
        <a:buChar char="■"/>
        <a:tabLst>
          <a:tab pos="457200" algn="l"/>
          <a:tab pos="914400" algn="l"/>
          <a:tab pos="1371600" algn="l"/>
          <a:tab pos="1828800" algn="l"/>
          <a:tab pos="2286000" algn="l"/>
        </a:tabLst>
        <a:defRPr sz="16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5pPr>
      <a:lvl6pPr marL="2468879" marR="0" indent="-182879" algn="l" defTabSz="914400" rtl="0" latinLnBrk="0">
        <a:lnSpc>
          <a:spcPct val="170000"/>
        </a:lnSpc>
        <a:spcBef>
          <a:spcPts val="0"/>
        </a:spcBef>
        <a:spcAft>
          <a:spcPts val="0"/>
        </a:spcAft>
        <a:buClrTx/>
        <a:buSzPct val="65000"/>
        <a:buFontTx/>
        <a:buChar char="■"/>
        <a:tabLst>
          <a:tab pos="457200" algn="l"/>
          <a:tab pos="914400" algn="l"/>
          <a:tab pos="1371600" algn="l"/>
          <a:tab pos="1828800" algn="l"/>
          <a:tab pos="2286000" algn="l"/>
        </a:tabLst>
        <a:defRPr sz="16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6pPr>
      <a:lvl7pPr marL="2926079" marR="0" indent="-182879" algn="l" defTabSz="914400" rtl="0" latinLnBrk="0">
        <a:lnSpc>
          <a:spcPct val="170000"/>
        </a:lnSpc>
        <a:spcBef>
          <a:spcPts val="0"/>
        </a:spcBef>
        <a:spcAft>
          <a:spcPts val="0"/>
        </a:spcAft>
        <a:buClrTx/>
        <a:buSzPct val="65000"/>
        <a:buFontTx/>
        <a:buChar char="■"/>
        <a:tabLst>
          <a:tab pos="457200" algn="l"/>
          <a:tab pos="914400" algn="l"/>
          <a:tab pos="1371600" algn="l"/>
          <a:tab pos="1828800" algn="l"/>
          <a:tab pos="2286000" algn="l"/>
        </a:tabLst>
        <a:defRPr sz="16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7pPr>
      <a:lvl8pPr marL="3383279" marR="0" indent="-182879" algn="l" defTabSz="914400" rtl="0" latinLnBrk="0">
        <a:lnSpc>
          <a:spcPct val="170000"/>
        </a:lnSpc>
        <a:spcBef>
          <a:spcPts val="0"/>
        </a:spcBef>
        <a:spcAft>
          <a:spcPts val="0"/>
        </a:spcAft>
        <a:buClrTx/>
        <a:buSzPct val="65000"/>
        <a:buFontTx/>
        <a:buChar char="■"/>
        <a:tabLst>
          <a:tab pos="457200" algn="l"/>
          <a:tab pos="914400" algn="l"/>
          <a:tab pos="1371600" algn="l"/>
          <a:tab pos="1828800" algn="l"/>
          <a:tab pos="2286000" algn="l"/>
        </a:tabLst>
        <a:defRPr sz="16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8pPr>
      <a:lvl9pPr marL="3840479" marR="0" indent="-182879" algn="l" defTabSz="914400" rtl="0" latinLnBrk="0">
        <a:lnSpc>
          <a:spcPct val="170000"/>
        </a:lnSpc>
        <a:spcBef>
          <a:spcPts val="0"/>
        </a:spcBef>
        <a:spcAft>
          <a:spcPts val="0"/>
        </a:spcAft>
        <a:buClrTx/>
        <a:buSzPct val="65000"/>
        <a:buFontTx/>
        <a:buChar char="■"/>
        <a:tabLst>
          <a:tab pos="457200" algn="l"/>
          <a:tab pos="914400" algn="l"/>
          <a:tab pos="1371600" algn="l"/>
          <a:tab pos="1828800" algn="l"/>
          <a:tab pos="2286000" algn="l"/>
        </a:tabLst>
        <a:defRPr sz="16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300"/>
        </a:spcBef>
        <a:spcAft>
          <a:spcPts val="0"/>
        </a:spcAft>
        <a:buClrTx/>
        <a:buSzTx/>
        <a:buFontTx/>
        <a:buNone/>
        <a:tabLst/>
        <a:defRPr sz="1200" b="0" i="1" u="none" strike="noStrike" cap="none" spc="0" baseline="0">
          <a:solidFill>
            <a:schemeClr val="tx1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1pPr>
      <a:lvl2pPr marL="0" marR="0" indent="457200" algn="ctr" defTabSz="914400" rtl="0" latinLnBrk="0">
        <a:lnSpc>
          <a:spcPct val="100000"/>
        </a:lnSpc>
        <a:spcBef>
          <a:spcPts val="300"/>
        </a:spcBef>
        <a:spcAft>
          <a:spcPts val="0"/>
        </a:spcAft>
        <a:buClrTx/>
        <a:buSzTx/>
        <a:buFontTx/>
        <a:buNone/>
        <a:tabLst/>
        <a:defRPr sz="1200" b="0" i="1" u="none" strike="noStrike" cap="none" spc="0" baseline="0">
          <a:solidFill>
            <a:schemeClr val="tx1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2pPr>
      <a:lvl3pPr marL="0" marR="0" indent="914400" algn="ctr" defTabSz="914400" rtl="0" latinLnBrk="0">
        <a:lnSpc>
          <a:spcPct val="100000"/>
        </a:lnSpc>
        <a:spcBef>
          <a:spcPts val="300"/>
        </a:spcBef>
        <a:spcAft>
          <a:spcPts val="0"/>
        </a:spcAft>
        <a:buClrTx/>
        <a:buSzTx/>
        <a:buFontTx/>
        <a:buNone/>
        <a:tabLst/>
        <a:defRPr sz="1200" b="0" i="1" u="none" strike="noStrike" cap="none" spc="0" baseline="0">
          <a:solidFill>
            <a:schemeClr val="tx1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3pPr>
      <a:lvl4pPr marL="0" marR="0" indent="1371600" algn="ctr" defTabSz="914400" rtl="0" latinLnBrk="0">
        <a:lnSpc>
          <a:spcPct val="100000"/>
        </a:lnSpc>
        <a:spcBef>
          <a:spcPts val="300"/>
        </a:spcBef>
        <a:spcAft>
          <a:spcPts val="0"/>
        </a:spcAft>
        <a:buClrTx/>
        <a:buSzTx/>
        <a:buFontTx/>
        <a:buNone/>
        <a:tabLst/>
        <a:defRPr sz="1200" b="0" i="1" u="none" strike="noStrike" cap="none" spc="0" baseline="0">
          <a:solidFill>
            <a:schemeClr val="tx1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4pPr>
      <a:lvl5pPr marL="0" marR="0" indent="1828800" algn="ctr" defTabSz="914400" rtl="0" latinLnBrk="0">
        <a:lnSpc>
          <a:spcPct val="100000"/>
        </a:lnSpc>
        <a:spcBef>
          <a:spcPts val="300"/>
        </a:spcBef>
        <a:spcAft>
          <a:spcPts val="0"/>
        </a:spcAft>
        <a:buClrTx/>
        <a:buSzTx/>
        <a:buFontTx/>
        <a:buNone/>
        <a:tabLst/>
        <a:defRPr sz="1200" b="0" i="1" u="none" strike="noStrike" cap="none" spc="0" baseline="0">
          <a:solidFill>
            <a:schemeClr val="tx1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5pPr>
      <a:lvl6pPr marL="0" marR="0" indent="2286000" algn="ctr" defTabSz="914400" rtl="0" latinLnBrk="0">
        <a:lnSpc>
          <a:spcPct val="100000"/>
        </a:lnSpc>
        <a:spcBef>
          <a:spcPts val="300"/>
        </a:spcBef>
        <a:spcAft>
          <a:spcPts val="0"/>
        </a:spcAft>
        <a:buClrTx/>
        <a:buSzTx/>
        <a:buFontTx/>
        <a:buNone/>
        <a:tabLst/>
        <a:defRPr sz="1200" b="0" i="1" u="none" strike="noStrike" cap="none" spc="0" baseline="0">
          <a:solidFill>
            <a:schemeClr val="tx1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6pPr>
      <a:lvl7pPr marL="0" marR="0" indent="2743200" algn="ctr" defTabSz="914400" rtl="0" latinLnBrk="0">
        <a:lnSpc>
          <a:spcPct val="100000"/>
        </a:lnSpc>
        <a:spcBef>
          <a:spcPts val="300"/>
        </a:spcBef>
        <a:spcAft>
          <a:spcPts val="0"/>
        </a:spcAft>
        <a:buClrTx/>
        <a:buSzTx/>
        <a:buFontTx/>
        <a:buNone/>
        <a:tabLst/>
        <a:defRPr sz="1200" b="0" i="1" u="none" strike="noStrike" cap="none" spc="0" baseline="0">
          <a:solidFill>
            <a:schemeClr val="tx1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7pPr>
      <a:lvl8pPr marL="0" marR="0" indent="3200400" algn="ctr" defTabSz="914400" rtl="0" latinLnBrk="0">
        <a:lnSpc>
          <a:spcPct val="100000"/>
        </a:lnSpc>
        <a:spcBef>
          <a:spcPts val="300"/>
        </a:spcBef>
        <a:spcAft>
          <a:spcPts val="0"/>
        </a:spcAft>
        <a:buClrTx/>
        <a:buSzTx/>
        <a:buFontTx/>
        <a:buNone/>
        <a:tabLst/>
        <a:defRPr sz="1200" b="0" i="1" u="none" strike="noStrike" cap="none" spc="0" baseline="0">
          <a:solidFill>
            <a:schemeClr val="tx1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8pPr>
      <a:lvl9pPr marL="0" marR="0" indent="3657600" algn="ctr" defTabSz="914400" rtl="0" latinLnBrk="0">
        <a:lnSpc>
          <a:spcPct val="100000"/>
        </a:lnSpc>
        <a:spcBef>
          <a:spcPts val="300"/>
        </a:spcBef>
        <a:spcAft>
          <a:spcPts val="0"/>
        </a:spcAft>
        <a:buClrTx/>
        <a:buSzTx/>
        <a:buFontTx/>
        <a:buNone/>
        <a:tabLst/>
        <a:defRPr sz="1200" b="0" i="1" u="none" strike="noStrike" cap="none" spc="0" baseline="0">
          <a:solidFill>
            <a:schemeClr val="tx1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2"/>
          <p:cNvSpPr txBox="1">
            <a:spLocks noGrp="1"/>
          </p:cNvSpPr>
          <p:nvPr>
            <p:ph type="title"/>
          </p:nvPr>
        </p:nvSpPr>
        <p:spPr>
          <a:xfrm>
            <a:off x="304800" y="-25400"/>
            <a:ext cx="8534400" cy="654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Fast Neutron</a:t>
            </a:r>
            <a:r>
              <a:rPr dirty="0"/>
              <a:t> Reactors</a:t>
            </a:r>
          </a:p>
        </p:txBody>
      </p:sp>
      <p:sp>
        <p:nvSpPr>
          <p:cNvPr id="131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304800" y="533400"/>
            <a:ext cx="8534400" cy="827921"/>
          </a:xfrm>
          <a:prstGeom prst="rect">
            <a:avLst/>
          </a:prstGeom>
        </p:spPr>
        <p:txBody>
          <a:bodyPr/>
          <a:lstStyle/>
          <a:p>
            <a:pPr algn="ctr"/>
            <a:r>
              <a:t>John C. Bean</a:t>
            </a:r>
          </a:p>
          <a:p>
            <a:pPr>
              <a:defRPr sz="300"/>
            </a:pPr>
            <a:endParaRPr/>
          </a:p>
          <a:p>
            <a:pPr algn="ctr">
              <a:spcBef>
                <a:spcPts val="300"/>
              </a:spcBef>
              <a:defRPr u="sng"/>
            </a:pPr>
            <a:r>
              <a:t>Outline</a:t>
            </a:r>
          </a:p>
        </p:txBody>
      </p:sp>
      <p:sp>
        <p:nvSpPr>
          <p:cNvPr id="132" name="Rectangle 5"/>
          <p:cNvSpPr txBox="1"/>
          <p:nvPr/>
        </p:nvSpPr>
        <p:spPr>
          <a:xfrm>
            <a:off x="304800" y="6571520"/>
            <a:ext cx="85344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/>
          <a:p>
            <a:r>
              <a:t>(Under Construction - 2025)</a:t>
            </a:r>
          </a:p>
        </p:txBody>
      </p:sp>
      <p:sp>
        <p:nvSpPr>
          <p:cNvPr id="133" name="Rectangle 3"/>
          <p:cNvSpPr txBox="1"/>
          <p:nvPr/>
        </p:nvSpPr>
        <p:spPr>
          <a:xfrm>
            <a:off x="190642" y="1496832"/>
            <a:ext cx="8534401" cy="49391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>
              <a:lnSpc>
                <a:spcPct val="120000"/>
              </a:lnSpc>
              <a:tabLst>
                <a:tab pos="444500" algn="l"/>
                <a:tab pos="914400" algn="l"/>
                <a:tab pos="1371600" algn="l"/>
                <a:tab pos="1828800" algn="l"/>
                <a:tab pos="2286000" algn="l"/>
              </a:tabLst>
              <a:defRPr sz="1600" b="1" i="0">
                <a:solidFill>
                  <a:srgbClr val="FF2600"/>
                </a:solidFill>
              </a:defRPr>
            </a:pPr>
            <a:r>
              <a:rPr dirty="0"/>
              <a:t>Under Construction - 2025</a:t>
            </a:r>
          </a:p>
          <a:p>
            <a:pPr algn="l">
              <a:lnSpc>
                <a:spcPct val="120000"/>
              </a:lnSpc>
              <a:tabLst>
                <a:tab pos="444500" algn="l"/>
                <a:tab pos="914400" algn="l"/>
                <a:tab pos="1371600" algn="l"/>
                <a:tab pos="1828800" algn="l"/>
                <a:tab pos="2286000" algn="l"/>
              </a:tabLst>
              <a:defRPr sz="1600" i="0"/>
            </a:pPr>
            <a:endParaRPr dirty="0"/>
          </a:p>
          <a:p>
            <a:pPr algn="l">
              <a:lnSpc>
                <a:spcPct val="120000"/>
              </a:lnSpc>
              <a:tabLst>
                <a:tab pos="444500" algn="l"/>
                <a:tab pos="914400" algn="l"/>
                <a:tab pos="1371600" algn="l"/>
                <a:tab pos="1828800" algn="l"/>
                <a:tab pos="2286000" algn="l"/>
              </a:tabLst>
              <a:defRPr sz="1600" i="0"/>
            </a:pPr>
            <a:r>
              <a:rPr dirty="0"/>
              <a:t>-</a:t>
            </a:r>
          </a:p>
          <a:p>
            <a:pPr algn="l">
              <a:lnSpc>
                <a:spcPct val="120000"/>
              </a:lnSpc>
              <a:tabLst>
                <a:tab pos="444500" algn="l"/>
                <a:tab pos="914400" algn="l"/>
                <a:tab pos="1371600" algn="l"/>
                <a:tab pos="1828800" algn="l"/>
                <a:tab pos="2286000" algn="l"/>
              </a:tabLst>
              <a:defRPr sz="1600" i="0"/>
            </a:pPr>
            <a:r>
              <a:rPr dirty="0"/>
              <a:t>	-</a:t>
            </a:r>
          </a:p>
          <a:p>
            <a:pPr algn="l">
              <a:lnSpc>
                <a:spcPct val="120000"/>
              </a:lnSpc>
              <a:tabLst>
                <a:tab pos="444500" algn="l"/>
                <a:tab pos="914400" algn="l"/>
                <a:tab pos="1371600" algn="l"/>
                <a:tab pos="1828800" algn="l"/>
                <a:tab pos="2286000" algn="l"/>
              </a:tabLst>
              <a:defRPr sz="1600" i="0"/>
            </a:pPr>
            <a:r>
              <a:rPr dirty="0"/>
              <a:t>	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Rectangle 5"/>
          <p:cNvSpPr txBox="1"/>
          <p:nvPr/>
        </p:nvSpPr>
        <p:spPr>
          <a:xfrm>
            <a:off x="304800" y="6457220"/>
            <a:ext cx="85344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/>
          <a:p>
            <a:r>
              <a:t>An Introduction to Sustainable Energy Systems: WeCanFigureThisOut.org/ENERGY/Energy_home.htm</a:t>
            </a:r>
          </a:p>
        </p:txBody>
      </p:sp>
      <p:sp>
        <p:nvSpPr>
          <p:cNvPr id="162" name="Rectangle 2"/>
          <p:cNvSpPr txBox="1">
            <a:spLocks noGrp="1"/>
          </p:cNvSpPr>
          <p:nvPr>
            <p:ph type="title"/>
          </p:nvPr>
        </p:nvSpPr>
        <p:spPr>
          <a:xfrm>
            <a:off x="304800" y="76200"/>
            <a:ext cx="8534400" cy="838200"/>
          </a:xfrm>
          <a:prstGeom prst="rect">
            <a:avLst/>
          </a:prstGeom>
        </p:spPr>
        <p:txBody>
          <a:bodyPr/>
          <a:lstStyle/>
          <a:p>
            <a:r>
              <a:t>Credits / Acknowledgements</a:t>
            </a:r>
          </a:p>
        </p:txBody>
      </p:sp>
      <p:sp>
        <p:nvSpPr>
          <p:cNvPr id="163" name="Rectangle 3"/>
          <p:cNvSpPr txBox="1">
            <a:spLocks noGrp="1"/>
          </p:cNvSpPr>
          <p:nvPr>
            <p:ph type="body" idx="1"/>
          </p:nvPr>
        </p:nvSpPr>
        <p:spPr>
          <a:xfrm>
            <a:off x="165280" y="990600"/>
            <a:ext cx="8813440" cy="351360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t>Some materials used in this class were developed under a National Science Foundation "Research Initiation Grant in Engineering Education" (RIGEE).</a:t>
            </a:r>
          </a:p>
          <a:p>
            <a:endParaRPr/>
          </a:p>
          <a:p>
            <a:r>
              <a:t>Other materials, including the WeCanFigureThisOut.org "Virtual Lab" science education website, were developed under even earlier NSF "Course, Curriculum and Laboratory Improvement" (CCLI) and "Nanoscience Undergraduate Education" (NUE) awards.</a:t>
            </a:r>
          </a:p>
          <a:p>
            <a:endParaRPr/>
          </a:p>
          <a:p>
            <a:pPr algn="ctr"/>
            <a:r>
              <a:rPr>
                <a:solidFill>
                  <a:srgbClr val="E04550"/>
                </a:solidFill>
              </a:rPr>
              <a:t>Copyright John C. Bean</a:t>
            </a:r>
          </a:p>
          <a:p>
            <a:pPr algn="ctr">
              <a:defRPr sz="1400"/>
            </a:pPr>
            <a:r>
              <a:t>(But permission is granted for use by individual instructors &amp; students in non-profit academic institutions)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 dir="r"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Lecture 1 - What is Nanoscience">
  <a:themeElements>
    <a:clrScheme name="Lecture 1 - What is Nanoscience">
      <a:dk1>
        <a:srgbClr val="000000"/>
      </a:dk1>
      <a:lt1>
        <a:srgbClr val="FFFFFF"/>
      </a:lt1>
      <a:dk2>
        <a:srgbClr val="059797"/>
      </a:dk2>
      <a:lt2>
        <a:srgbClr val="FBC901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00FF"/>
      </a:hlink>
      <a:folHlink>
        <a:srgbClr val="FF00FF"/>
      </a:folHlink>
    </a:clrScheme>
    <a:fontScheme name="Lecture 1 - What is Nanoscienc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Lecture 1 - What is Nanoscien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1" i="0" u="none" strike="noStrike" cap="none" spc="0" normalizeH="0" baseline="0">
            <a:ln>
              <a:noFill/>
            </a:ln>
            <a:solidFill>
              <a:srgbClr val="003366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1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38100" dir="2700000" rotWithShape="0">
                <a:srgbClr val="000000"/>
              </a:outerShdw>
            </a:effectLst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Lecture 1 - What is Nanoscience">
  <a:themeElements>
    <a:clrScheme name="Lecture 1 - What is Nanoscience">
      <a:dk1>
        <a:srgbClr val="000000"/>
      </a:dk1>
      <a:lt1>
        <a:srgbClr val="FFFFFF"/>
      </a:lt1>
      <a:dk2>
        <a:srgbClr val="059797"/>
      </a:dk2>
      <a:lt2>
        <a:srgbClr val="FBC901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00FF"/>
      </a:hlink>
      <a:folHlink>
        <a:srgbClr val="FF00FF"/>
      </a:folHlink>
    </a:clrScheme>
    <a:fontScheme name="Lecture 1 - What is Nanoscienc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Lecture 1 - What is Nanoscien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1" i="0" u="none" strike="noStrike" cap="none" spc="0" normalizeH="0" baseline="0">
            <a:ln>
              <a:noFill/>
            </a:ln>
            <a:solidFill>
              <a:srgbClr val="003366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1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38100" dir="2700000" rotWithShape="0">
                <a:srgbClr val="000000"/>
              </a:outerShdw>
            </a:effectLst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</Words>
  <Application>Microsoft Macintosh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Tahoma</vt:lpstr>
      <vt:lpstr>Lecture 1 - What is Nanoscience</vt:lpstr>
      <vt:lpstr>Fast Neutron Reactors</vt:lpstr>
      <vt:lpstr>Credits / Acknowledgements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Small Modular Reactors</dc:title>
  <cp:lastModifiedBy>John Bean</cp:lastModifiedBy>
  <cp:revision>2</cp:revision>
  <dcterms:modified xsi:type="dcterms:W3CDTF">2025-02-11T15:20:10Z</dcterms:modified>
</cp:coreProperties>
</file>